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72" r:id="rId5"/>
    <p:sldId id="268" r:id="rId7"/>
    <p:sldId id="269" r:id="rId8"/>
    <p:sldId id="270" r:id="rId9"/>
    <p:sldId id="271" r:id="rId10"/>
    <p:sldId id="266" r:id="rId11"/>
    <p:sldId id="267" r:id="rId12"/>
    <p:sldId id="258" r:id="rId13"/>
    <p:sldId id="261" r:id="rId14"/>
    <p:sldId id="259" r:id="rId15"/>
    <p:sldId id="260" r:id="rId16"/>
    <p:sldId id="262" r:id="rId17"/>
    <p:sldId id="263" r:id="rId18"/>
    <p:sldId id="264" r:id="rId19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gs" Target="tags/tag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Agent</a:t>
            </a:r>
            <a:r>
              <a:rPr lang="zh-CN" altLang="en-US"/>
              <a:t>相关介绍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HuggingGPT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/>
              <a:t>由</a:t>
            </a:r>
            <a:r>
              <a:rPr lang="en-US" altLang="zh-CN" sz="2000"/>
              <a:t>agent</a:t>
            </a:r>
            <a:r>
              <a:rPr lang="zh-CN" altLang="en-US" sz="2000"/>
              <a:t>根据任务决定去</a:t>
            </a:r>
            <a:r>
              <a:rPr lang="en-US" altLang="zh-CN" sz="2000"/>
              <a:t>HuggingFace</a:t>
            </a:r>
            <a:r>
              <a:rPr lang="zh-CN" altLang="en-US" sz="2000"/>
              <a:t>上用哪个模型</a:t>
            </a:r>
            <a:endParaRPr lang="en-US" altLang="zh-CN" sz="2000"/>
          </a:p>
          <a:p>
            <a:r>
              <a:rPr lang="en-US" altLang="zh-CN" sz="2000"/>
              <a:t>https://github.com/microsoft/JARVIS</a:t>
            </a:r>
            <a:endParaRPr lang="en-US" altLang="zh-CN" sz="2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4470" y="2519680"/>
            <a:ext cx="9577705" cy="43383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over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2700" y="0"/>
            <a:ext cx="689102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MetaGPT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/>
              <a:t>多</a:t>
            </a:r>
            <a:r>
              <a:rPr lang="en-US" altLang="zh-CN" sz="2000"/>
              <a:t>agent</a:t>
            </a:r>
            <a:r>
              <a:rPr lang="zh-CN" altLang="en-US" sz="2000"/>
              <a:t>协作代码开发</a:t>
            </a:r>
            <a:endParaRPr lang="zh-CN" altLang="en-US" sz="2000"/>
          </a:p>
          <a:p>
            <a:r>
              <a:rPr lang="zh-CN" altLang="en-US" sz="2000"/>
              <a:t>https://github.com/geekan/MetaGPT/tree/main</a:t>
            </a:r>
            <a:endParaRPr lang="zh-CN" altLang="en-US" sz="2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7340" y="2569210"/>
            <a:ext cx="11268075" cy="42049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Voyager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/>
              <a:t>用</a:t>
            </a:r>
            <a:r>
              <a:rPr lang="en-US" altLang="zh-CN" sz="2000"/>
              <a:t>agent</a:t>
            </a:r>
            <a:r>
              <a:rPr lang="zh-CN" altLang="en-US" sz="2000"/>
              <a:t>学习玩</a:t>
            </a:r>
            <a:r>
              <a:rPr lang="en-US" altLang="zh-CN" sz="2000"/>
              <a:t>Minecraft</a:t>
            </a:r>
            <a:r>
              <a:rPr lang="zh-CN" altLang="en-US" sz="2000"/>
              <a:t>游戏</a:t>
            </a:r>
            <a:endParaRPr lang="zh-CN" altLang="en-US" sz="2000"/>
          </a:p>
          <a:p>
            <a:r>
              <a:rPr lang="zh-CN" altLang="en-US" sz="2000"/>
              <a:t>https://github.com/MineDojo/Voyager/tree/main</a:t>
            </a:r>
            <a:endParaRPr lang="zh-CN" altLang="en-US" sz="2000"/>
          </a:p>
        </p:txBody>
      </p:sp>
      <p:pic>
        <p:nvPicPr>
          <p:cNvPr id="4" name="图片 3" descr="pul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0280" y="2675890"/>
            <a:ext cx="9952355" cy="418211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Character-LLM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000"/>
              <a:t>agent</a:t>
            </a:r>
            <a:r>
              <a:rPr lang="zh-CN" altLang="en-US" sz="2000"/>
              <a:t>做角色扮演</a:t>
            </a:r>
            <a:endParaRPr lang="zh-CN" altLang="en-US" sz="2000"/>
          </a:p>
          <a:p>
            <a:r>
              <a:rPr lang="zh-CN" altLang="en-US" sz="2000"/>
              <a:t>https://github.com/choosewhatulike/trainable-agents/</a:t>
            </a:r>
            <a:endParaRPr lang="zh-CN" altLang="en-US" sz="20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7145" y="2626360"/>
            <a:ext cx="12209145" cy="41211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ChatDB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000"/>
              <a:t>Agent</a:t>
            </a:r>
            <a:r>
              <a:rPr lang="zh-CN" altLang="en-US" sz="2000"/>
              <a:t>与数据库交互</a:t>
            </a:r>
            <a:endParaRPr lang="zh-CN" altLang="en-US" sz="2000"/>
          </a:p>
          <a:p>
            <a:r>
              <a:rPr lang="zh-CN" altLang="en-US" sz="2000"/>
              <a:t>https://github.com/huchenxucs/ChatDB</a:t>
            </a:r>
            <a:endParaRPr lang="zh-CN" altLang="en-US" sz="2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7705" y="2575560"/>
            <a:ext cx="8572500" cy="42824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一个简单示例</a:t>
            </a:r>
            <a:r>
              <a:rPr lang="en-US" altLang="zh-CN"/>
              <a:t> - </a:t>
            </a:r>
            <a:r>
              <a:rPr lang="zh-CN" altLang="en-US"/>
              <a:t>文章优化</a:t>
            </a:r>
            <a:r>
              <a:rPr lang="en-US" altLang="zh-CN"/>
              <a:t>agent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41015" y="1386840"/>
            <a:ext cx="5210810" cy="54711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Agent</a:t>
            </a:r>
            <a:r>
              <a:rPr lang="zh-CN" altLang="en-US"/>
              <a:t>相关工作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tren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5945" y="1606550"/>
            <a:ext cx="11616055" cy="52514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Agent</a:t>
            </a:r>
            <a:r>
              <a:rPr lang="zh-CN" altLang="en-US">
                <a:sym typeface="+mn-ea"/>
              </a:rPr>
              <a:t>特点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en-US"/>
              <a:t>核心特征：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1.</a:t>
            </a:r>
            <a:r>
              <a:rPr lang="zh-CN" altLang="en-US"/>
              <a:t>专有场景</a:t>
            </a:r>
            <a:r>
              <a:rPr lang="en-US" altLang="zh-CN"/>
              <a:t>  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2.</a:t>
            </a:r>
            <a:r>
              <a:rPr lang="zh-CN" altLang="en-US"/>
              <a:t>保留记忆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3.</a:t>
            </a:r>
            <a:r>
              <a:rPr lang="zh-CN" altLang="en-US">
                <a:sym typeface="+mn-ea"/>
              </a:rPr>
              <a:t>任务</a:t>
            </a:r>
            <a:r>
              <a:rPr lang="zh-CN" altLang="en-US">
                <a:sym typeface="+mn-ea"/>
              </a:rPr>
              <a:t>规划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4.</a:t>
            </a:r>
            <a:r>
              <a:rPr lang="zh-CN" altLang="en-US">
                <a:sym typeface="+mn-ea"/>
              </a:rPr>
              <a:t>使用工具</a:t>
            </a:r>
            <a:endParaRPr lang="zh-CN" altLang="en-US"/>
          </a:p>
          <a:p>
            <a:endParaRPr lang="en-US" altLang="zh-CN"/>
          </a:p>
        </p:txBody>
      </p:sp>
      <p:pic>
        <p:nvPicPr>
          <p:cNvPr id="4" name="图片 3" descr="architecture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79115" y="1934210"/>
            <a:ext cx="8992870" cy="41351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Agent</a:t>
            </a:r>
            <a:r>
              <a:rPr lang="zh-CN" altLang="en-US"/>
              <a:t>之间协作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626870"/>
            <a:ext cx="12120245" cy="47567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Agent</a:t>
            </a:r>
            <a:r>
              <a:rPr lang="zh-CN" altLang="en-US"/>
              <a:t>和人</a:t>
            </a:r>
            <a:r>
              <a:rPr lang="zh-CN" altLang="en-US"/>
              <a:t>交互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6845" y="1626870"/>
            <a:ext cx="11878310" cy="49663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Agent</a:t>
            </a:r>
            <a:r>
              <a:rPr lang="zh-CN" altLang="en-US"/>
              <a:t>与环境</a:t>
            </a:r>
            <a:r>
              <a:rPr lang="zh-CN" altLang="en-US"/>
              <a:t>交互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36370" y="1691005"/>
            <a:ext cx="9520555" cy="50971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/>
        </p:nvSpPr>
        <p:spPr>
          <a:xfrm>
            <a:off x="2142808" y="2829560"/>
            <a:ext cx="7906385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72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一些</a:t>
            </a:r>
            <a:r>
              <a:rPr lang="en-US" altLang="zh-CN" sz="72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Agent</a:t>
            </a:r>
            <a:r>
              <a:rPr lang="zh-CN" altLang="en-US" sz="72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应用</a:t>
            </a:r>
            <a:r>
              <a:rPr lang="zh-CN" altLang="en-US" sz="72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示例</a:t>
            </a:r>
            <a:endParaRPr lang="zh-CN" altLang="en-US" sz="72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Generative Agents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000"/>
              <a:t>Agents</a:t>
            </a:r>
            <a:r>
              <a:rPr lang="zh-CN" altLang="en-US" sz="2000"/>
              <a:t>模仿人类社群</a:t>
            </a:r>
            <a:endParaRPr lang="zh-CN" altLang="en-US" sz="2000"/>
          </a:p>
          <a:p>
            <a:r>
              <a:rPr lang="zh-CN" altLang="en-US" sz="2000"/>
              <a:t>https://github.com/joonspk-research/generative_agents</a:t>
            </a:r>
            <a:endParaRPr lang="zh-CN" altLang="en-US" sz="2000"/>
          </a:p>
        </p:txBody>
      </p:sp>
      <p:pic>
        <p:nvPicPr>
          <p:cNvPr id="4" name="图片 3" descr="cov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8775" y="2620010"/>
            <a:ext cx="7886700" cy="42379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AutoGPT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/>
              <a:t>帮你在线完成任务</a:t>
            </a:r>
            <a:endParaRPr lang="zh-CN" altLang="en-US" sz="2000"/>
          </a:p>
          <a:p>
            <a:r>
              <a:rPr lang="zh-CN" altLang="en-US" sz="2000"/>
              <a:t>https://github.com/Significant-Gravitas/AutoGPT</a:t>
            </a:r>
            <a:endParaRPr lang="zh-CN" altLang="en-US" sz="2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3445" y="2696210"/>
            <a:ext cx="5608320" cy="401574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2MwYWNlYWNhZjg5ZTAwODNhNGYwNDQxOGUxZTY0YjU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595</Words>
  <Application>WPS 演示</Application>
  <PresentationFormat>宽屏</PresentationFormat>
  <Paragraphs>62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Arial</vt:lpstr>
      <vt:lpstr>宋体</vt:lpstr>
      <vt:lpstr>Wingdings</vt:lpstr>
      <vt:lpstr>Arial Unicode MS</vt:lpstr>
      <vt:lpstr>Calibri</vt:lpstr>
      <vt:lpstr>微软雅黑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zimo Yin</dc:creator>
  <cp:lastModifiedBy>殷子墨</cp:lastModifiedBy>
  <cp:revision>10</cp:revision>
  <dcterms:created xsi:type="dcterms:W3CDTF">2023-08-09T12:44:00Z</dcterms:created>
  <dcterms:modified xsi:type="dcterms:W3CDTF">2024-09-06T02:17:38Z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2052-12.1.0.17857</vt:lpwstr>
  </property>
</Properties>
</file>

<file path=docProps/thumbnail.jpeg>
</file>